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7926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3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0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7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364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3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1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4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393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598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2594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C6F220-5285-4ECC-9D8B-383184F2E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5"/>
            <a:ext cx="7315200" cy="1319493"/>
          </a:xfrm>
        </p:spPr>
        <p:txBody>
          <a:bodyPr>
            <a:normAutofit fontScale="85000" lnSpcReduction="20000"/>
          </a:bodyPr>
          <a:lstStyle/>
          <a:p>
            <a:r>
              <a:rPr lang="pt-PT" sz="2000" b="1" dirty="0"/>
              <a:t>Trabalho final de Tecnologias Web</a:t>
            </a:r>
            <a:br>
              <a:rPr lang="pt-PT" sz="2000" b="1" dirty="0"/>
            </a:br>
            <a:br>
              <a:rPr lang="pt-PT" sz="2000" dirty="0"/>
            </a:br>
            <a:r>
              <a:rPr lang="pt-PT" sz="2000" dirty="0"/>
              <a:t>Docente </a:t>
            </a:r>
            <a:r>
              <a:rPr lang="pt-PT" sz="2000" b="1" dirty="0"/>
              <a:t>Marco Oliveira</a:t>
            </a:r>
            <a:br>
              <a:rPr lang="pt-PT" sz="2000" dirty="0"/>
            </a:br>
            <a:r>
              <a:rPr lang="pt-PT" sz="2000" dirty="0"/>
              <a:t>Tecnologias de Comunicação Multimédia</a:t>
            </a:r>
            <a:br>
              <a:rPr lang="pt-PT" sz="2000" dirty="0"/>
            </a:br>
            <a:r>
              <a:rPr lang="pt-PT" sz="2000" dirty="0"/>
              <a:t>Realizado por </a:t>
            </a:r>
            <a:r>
              <a:rPr lang="pt-PT" sz="2000" b="1" dirty="0"/>
              <a:t>Gonçalo Cortez nº 36409</a:t>
            </a:r>
            <a:r>
              <a:rPr lang="pt-PT" sz="2000" dirty="0"/>
              <a:t> e </a:t>
            </a:r>
            <a:r>
              <a:rPr lang="pt-PT" sz="2000" b="1" dirty="0"/>
              <a:t>Ricardo Morais nº 37258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0FD770-532A-46EB-B851-21DB125F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2003"/>
            <a:ext cx="3823797" cy="34982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AC285D-9B1D-4A1F-BC62-54F9A07B0609}"/>
              </a:ext>
            </a:extLst>
          </p:cNvPr>
          <p:cNvSpPr txBox="1"/>
          <p:nvPr/>
        </p:nvSpPr>
        <p:spPr>
          <a:xfrm>
            <a:off x="624980" y="101132"/>
            <a:ext cx="125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&lt;</a:t>
            </a:r>
            <a:r>
              <a:rPr lang="pt-PT" sz="2000" dirty="0" err="1"/>
              <a:t>head</a:t>
            </a:r>
            <a:r>
              <a:rPr lang="pt-PT" sz="2000" dirty="0"/>
              <a:t>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35E437-5916-41FC-9730-D74F785FBE82}"/>
              </a:ext>
            </a:extLst>
          </p:cNvPr>
          <p:cNvSpPr txBox="1"/>
          <p:nvPr/>
        </p:nvSpPr>
        <p:spPr>
          <a:xfrm>
            <a:off x="10400951" y="6325763"/>
            <a:ext cx="125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&lt;/</a:t>
            </a:r>
            <a:r>
              <a:rPr lang="pt-PT" sz="2000" dirty="0" err="1"/>
              <a:t>head</a:t>
            </a:r>
            <a:r>
              <a:rPr lang="pt-PT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7656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1253684" y="296492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Tabela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5410762" y="868311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858833-9FF3-4EC1-9662-CD1A6B4E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868311"/>
            <a:ext cx="3545048" cy="199383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1295401" y="868312"/>
            <a:ext cx="3545048" cy="1993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19ECA2-6788-46B2-9EBB-0F709741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12" y="2964920"/>
            <a:ext cx="2827971" cy="3808524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7278147">
            <a:off x="4133740" y="2855526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F971D6F-93EC-4ED6-BA95-C732655DD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692" y="950826"/>
            <a:ext cx="2489633" cy="37112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F2626F-0902-43D7-96E4-AFAAE600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96" y="1604165"/>
            <a:ext cx="1469437" cy="22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1379719" y="407865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Imagem Animada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6679254" y="778999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7278147">
            <a:off x="2656349" y="4155400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9CBB5B-DA93-4BDD-AB4C-3FCAE5DD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04" y="868311"/>
            <a:ext cx="2594602" cy="304194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1440504" y="868311"/>
            <a:ext cx="2594602" cy="3041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C46561-DCBF-4CEA-A86C-A71F0E67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04" y="4619328"/>
            <a:ext cx="5238750" cy="6477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06916FB-5DB4-44D4-8FCA-393822FB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40" y="868311"/>
            <a:ext cx="19812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8120C-BA7B-497A-A14D-B4827413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</a:t>
            </a:r>
            <a:r>
              <a:rPr lang="pt-PT" dirty="0" err="1"/>
              <a:t>About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346F75-663E-4844-B19B-5FE0376E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56" y="1367405"/>
            <a:ext cx="5798288" cy="53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2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919564" y="342900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Formulário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6679254" y="778999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44DD11-C061-4FD2-B22B-F9DF9EFE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64" y="962296"/>
            <a:ext cx="5176436" cy="234125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919564" y="962296"/>
            <a:ext cx="5176436" cy="234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4073F2-4054-4702-B86A-28C1ACE4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31" y="3500467"/>
            <a:ext cx="4551321" cy="2690608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7278147">
            <a:off x="4602596" y="3509074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53C8E0-F28E-4670-891E-918F99E71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184" y="844925"/>
            <a:ext cx="3151251" cy="30322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E5977A8-D216-4627-BE47-1E49AECDD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183" y="3877143"/>
            <a:ext cx="3151251" cy="23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0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919564" y="342900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XML Download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6679254" y="778999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DEAA94-884C-4FFE-B43F-9C519046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69" y="1232832"/>
            <a:ext cx="2095500" cy="533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6DAAEF6-5544-4126-9F8C-C3399FE6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94" y="2245366"/>
            <a:ext cx="1162050" cy="857250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5400000">
            <a:off x="1958893" y="1923158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1147369" y="1232833"/>
            <a:ext cx="2095500" cy="186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9F5734B-6EA8-4CF8-8288-1B51EE0FC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131" y="3480601"/>
            <a:ext cx="5619750" cy="2190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533B0A5-AC6C-45D7-9C6A-5876E83F3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760" y="870751"/>
            <a:ext cx="3305175" cy="282892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8C829D4-6CC2-421A-8DC8-EBE29B80A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006" y="4049153"/>
            <a:ext cx="3284954" cy="259617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1FC769B-74C9-4937-8C2E-E8615A36DF32}"/>
              </a:ext>
            </a:extLst>
          </p:cNvPr>
          <p:cNvSpPr txBox="1"/>
          <p:nvPr/>
        </p:nvSpPr>
        <p:spPr>
          <a:xfrm>
            <a:off x="3417623" y="4049153"/>
            <a:ext cx="97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Download:</a:t>
            </a:r>
          </a:p>
        </p:txBody>
      </p:sp>
    </p:spTree>
    <p:extLst>
      <p:ext uri="{BB962C8B-B14F-4D97-AF65-F5344CB8AC3E}">
        <p14:creationId xmlns:p14="http://schemas.microsoft.com/office/powerpoint/2010/main" val="379580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4342272" y="815610"/>
            <a:ext cx="1845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 com JavaScript: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XML JavaScript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8912604" y="852221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C36223-9325-4FFF-AA91-CE4C7743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15" y="932887"/>
            <a:ext cx="1571625" cy="381000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5400000">
            <a:off x="2205301" y="1552663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A02322-BBC9-41D9-B102-BE0D972F9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99" y="2051209"/>
            <a:ext cx="3053592" cy="358209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946199" y="899158"/>
            <a:ext cx="3053592" cy="4734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9F398E9-7FCD-47E0-9C0F-B01DBE602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25" y="1159997"/>
            <a:ext cx="4441426" cy="41552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AF7158A-DC54-4EE1-98FE-806C0AC47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320" y="1159998"/>
            <a:ext cx="3109226" cy="2631826"/>
          </a:xfrm>
          <a:prstGeom prst="rect">
            <a:avLst/>
          </a:prstGeom>
        </p:spPr>
      </p:pic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DA947719-1AEB-4C8A-85EF-7ECCF156F386}"/>
              </a:ext>
            </a:extLst>
          </p:cNvPr>
          <p:cNvSpPr/>
          <p:nvPr/>
        </p:nvSpPr>
        <p:spPr>
          <a:xfrm rot="21226179">
            <a:off x="4010267" y="3867249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46537D-080A-480C-9A9A-AAD93D705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954" y="4916952"/>
            <a:ext cx="2726766" cy="172427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D75770-F4E8-41E3-A333-559F3AF358BA}"/>
              </a:ext>
            </a:extLst>
          </p:cNvPr>
          <p:cNvSpPr txBox="1"/>
          <p:nvPr/>
        </p:nvSpPr>
        <p:spPr>
          <a:xfrm>
            <a:off x="8909745" y="4536386"/>
            <a:ext cx="1231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XML exemplo: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9E5EF7E-764E-4E68-913E-A2468A8A1BBD}"/>
              </a:ext>
            </a:extLst>
          </p:cNvPr>
          <p:cNvSpPr/>
          <p:nvPr/>
        </p:nvSpPr>
        <p:spPr>
          <a:xfrm rot="2460446">
            <a:off x="8476238" y="4947235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251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Media </a:t>
            </a:r>
            <a:r>
              <a:rPr lang="pt-PT" sz="3600" dirty="0" err="1"/>
              <a:t>Queries</a:t>
            </a:r>
            <a:r>
              <a:rPr lang="pt-PT" sz="3600" dirty="0"/>
              <a:t> Mobile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9FE680-E921-471F-8162-7C680049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57213"/>
            <a:ext cx="6095301" cy="12491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4FDF21-367C-4EC3-8C91-0CDC2594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55" y="1006089"/>
            <a:ext cx="3581400" cy="5572125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E14390A6-1E7A-4E57-B156-5C6D7A779AC9}"/>
              </a:ext>
            </a:extLst>
          </p:cNvPr>
          <p:cNvSpPr/>
          <p:nvPr/>
        </p:nvSpPr>
        <p:spPr>
          <a:xfrm rot="2089708">
            <a:off x="7137938" y="2086516"/>
            <a:ext cx="754692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6BC388-2C60-4684-848D-5CFABC51F8F0}"/>
              </a:ext>
            </a:extLst>
          </p:cNvPr>
          <p:cNvSpPr txBox="1"/>
          <p:nvPr/>
        </p:nvSpPr>
        <p:spPr>
          <a:xfrm>
            <a:off x="1295400" y="2184557"/>
            <a:ext cx="4901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Media </a:t>
            </a:r>
            <a:r>
              <a:rPr lang="pt-PT" sz="1400" dirty="0" err="1"/>
              <a:t>Querie</a:t>
            </a:r>
            <a:r>
              <a:rPr lang="pt-PT" sz="1400" dirty="0"/>
              <a:t> com estes valores aplicado em todas as páginas.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34615CE-6EEB-46C1-A1E2-7BC5BF4F6B27}"/>
              </a:ext>
            </a:extLst>
          </p:cNvPr>
          <p:cNvSpPr/>
          <p:nvPr/>
        </p:nvSpPr>
        <p:spPr>
          <a:xfrm>
            <a:off x="1295400" y="857213"/>
            <a:ext cx="6095301" cy="1249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241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732DD-4831-4DC8-8E71-643823499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Validações W3C e XML </a:t>
            </a:r>
            <a:r>
              <a:rPr lang="pt-PT" dirty="0" err="1"/>
              <a:t>Validator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E12827-25E0-48AA-961E-A56F3582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2" y="1921079"/>
            <a:ext cx="3139321" cy="36827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D7102DB-FA22-443E-940F-EBBFA7D3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81" y="1921079"/>
            <a:ext cx="5721247" cy="3680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640575-8934-4B25-8D7F-7796DD43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20" y="1921079"/>
            <a:ext cx="2353136" cy="368054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96CDD2-3FBF-4BFC-A86D-150EF74205E4}"/>
              </a:ext>
            </a:extLst>
          </p:cNvPr>
          <p:cNvSpPr txBox="1"/>
          <p:nvPr/>
        </p:nvSpPr>
        <p:spPr>
          <a:xfrm>
            <a:off x="2063260" y="5664447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7154D0-8004-4144-9960-2A9C50806973}"/>
              </a:ext>
            </a:extLst>
          </p:cNvPr>
          <p:cNvSpPr txBox="1"/>
          <p:nvPr/>
        </p:nvSpPr>
        <p:spPr>
          <a:xfrm>
            <a:off x="6526662" y="5664446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E5979-223E-40AB-A7C2-929CB5920204}"/>
              </a:ext>
            </a:extLst>
          </p:cNvPr>
          <p:cNvSpPr txBox="1"/>
          <p:nvPr/>
        </p:nvSpPr>
        <p:spPr>
          <a:xfrm>
            <a:off x="10470098" y="5664445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XML e XSD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A9F4D0-A5EC-411B-A528-F5CB26A940C0}"/>
              </a:ext>
            </a:extLst>
          </p:cNvPr>
          <p:cNvSpPr txBox="1"/>
          <p:nvPr/>
        </p:nvSpPr>
        <p:spPr>
          <a:xfrm>
            <a:off x="809537" y="6378159"/>
            <a:ext cx="125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9195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8120C-BA7B-497A-A14D-B4827413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</a:t>
            </a:r>
            <a:r>
              <a:rPr lang="pt-PT" dirty="0" err="1"/>
              <a:t>Home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1532C8-F78E-404C-8839-B5B4FE0C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41" y="243805"/>
            <a:ext cx="6604293" cy="63703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3466FF-0072-426F-835F-60838B302584}"/>
              </a:ext>
            </a:extLst>
          </p:cNvPr>
          <p:cNvSpPr txBox="1"/>
          <p:nvPr/>
        </p:nvSpPr>
        <p:spPr>
          <a:xfrm>
            <a:off x="1447101" y="285690"/>
            <a:ext cx="125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22765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319EAE8-7F36-41D1-A2E5-6171FB86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39" y="1270664"/>
            <a:ext cx="3566563" cy="25347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57E9EA-BE47-4A6D-8B11-2490D98B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291" y="1270664"/>
            <a:ext cx="6707519" cy="28231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5089384" y="91874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Logo e </a:t>
            </a:r>
            <a:r>
              <a:rPr lang="pt-PT" sz="4000" dirty="0"/>
              <a:t>Menu</a:t>
            </a:r>
            <a:r>
              <a:rPr lang="pt-PT" sz="3600" dirty="0"/>
              <a:t> Horizontal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7D7DED3-7999-4B1D-BC2E-82C138E5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64" y="4230232"/>
            <a:ext cx="1620310" cy="252926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5159291" y="4173600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105C9C-4E73-49A9-8D5B-0EB4B42D1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77" y="4230232"/>
            <a:ext cx="1790902" cy="253868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1268539" y="3239422"/>
            <a:ext cx="3566562" cy="460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73723ED1-6C82-4350-A445-445400E666FD}"/>
              </a:ext>
            </a:extLst>
          </p:cNvPr>
          <p:cNvSpPr/>
          <p:nvPr/>
        </p:nvSpPr>
        <p:spPr>
          <a:xfrm rot="18843333">
            <a:off x="4765258" y="2776940"/>
            <a:ext cx="880844" cy="1790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C65D7B-0323-466B-83BF-F84F9C0A1689}"/>
              </a:ext>
            </a:extLst>
          </p:cNvPr>
          <p:cNvSpPr/>
          <p:nvPr/>
        </p:nvSpPr>
        <p:spPr>
          <a:xfrm>
            <a:off x="1375794" y="1384183"/>
            <a:ext cx="2172749" cy="17577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27F890F3-A3FE-4CBF-AA79-6716802FCF29}"/>
              </a:ext>
            </a:extLst>
          </p:cNvPr>
          <p:cNvSpPr/>
          <p:nvPr/>
        </p:nvSpPr>
        <p:spPr>
          <a:xfrm rot="21285575">
            <a:off x="3787683" y="1741050"/>
            <a:ext cx="1294811" cy="21009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70A9EC5-3F0D-413D-B437-639957CA5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344" y="4406951"/>
            <a:ext cx="1695450" cy="2238375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5036736">
            <a:off x="2225654" y="3996780"/>
            <a:ext cx="748932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639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1132436" y="32259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Listas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5159291" y="4173600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6A01E-94A1-40D4-8CB4-825DC66D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37" y="968772"/>
            <a:ext cx="6201343" cy="207962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1274506" y="1728133"/>
            <a:ext cx="6134773" cy="1320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AB33DD-106E-4578-BED9-8D654E8E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7" y="3711341"/>
            <a:ext cx="7194284" cy="3089269"/>
          </a:xfrm>
          <a:prstGeom prst="rect">
            <a:avLst/>
          </a:prstGeom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73723ED1-6C82-4350-A445-445400E666FD}"/>
              </a:ext>
            </a:extLst>
          </p:cNvPr>
          <p:cNvSpPr/>
          <p:nvPr/>
        </p:nvSpPr>
        <p:spPr>
          <a:xfrm rot="9108953">
            <a:off x="4009463" y="3290357"/>
            <a:ext cx="880844" cy="1790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789854-DDE4-4136-A578-C9DEBEB93AC4}"/>
              </a:ext>
            </a:extLst>
          </p:cNvPr>
          <p:cNvSpPr txBox="1"/>
          <p:nvPr/>
        </p:nvSpPr>
        <p:spPr>
          <a:xfrm>
            <a:off x="8595284" y="945788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911391A-1F59-4F1F-8D7F-A6A4727E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459" y="1285532"/>
            <a:ext cx="3295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754932" y="332317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 err="1"/>
              <a:t>Div</a:t>
            </a:r>
            <a:r>
              <a:rPr lang="pt-PT" sz="3600" dirty="0"/>
              <a:t> Top </a:t>
            </a:r>
            <a:r>
              <a:rPr lang="pt-PT" sz="3600" dirty="0" err="1"/>
              <a:t>Movies</a:t>
            </a:r>
            <a:endParaRPr lang="pt-PT" sz="3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789854-DDE4-4136-A578-C9DEBEB93AC4}"/>
              </a:ext>
            </a:extLst>
          </p:cNvPr>
          <p:cNvSpPr txBox="1"/>
          <p:nvPr/>
        </p:nvSpPr>
        <p:spPr>
          <a:xfrm>
            <a:off x="8595284" y="945788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9ABE0-B486-4F5B-B075-4D12E8D7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97" y="778999"/>
            <a:ext cx="7661945" cy="24480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834197" y="1151846"/>
            <a:ext cx="7661945" cy="1994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31DBF9-4EDE-4883-8BB9-C7DC2E19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99" y="3429000"/>
            <a:ext cx="6600825" cy="3295650"/>
          </a:xfrm>
          <a:prstGeom prst="rect">
            <a:avLst/>
          </a:prstGeom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73723ED1-6C82-4350-A445-445400E666FD}"/>
              </a:ext>
            </a:extLst>
          </p:cNvPr>
          <p:cNvSpPr/>
          <p:nvPr/>
        </p:nvSpPr>
        <p:spPr>
          <a:xfrm rot="9108953">
            <a:off x="6411986" y="3545224"/>
            <a:ext cx="880844" cy="1790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512559-AE3F-467F-A77C-321271BC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91" y="1328212"/>
            <a:ext cx="28289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5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834197" y="2161379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 err="1"/>
              <a:t>Footer</a:t>
            </a:r>
            <a:endParaRPr lang="pt-PT" sz="3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789854-DDE4-4136-A578-C9DEBEB93AC4}"/>
              </a:ext>
            </a:extLst>
          </p:cNvPr>
          <p:cNvSpPr txBox="1"/>
          <p:nvPr/>
        </p:nvSpPr>
        <p:spPr>
          <a:xfrm>
            <a:off x="897515" y="4095283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73723ED1-6C82-4350-A445-445400E666FD}"/>
              </a:ext>
            </a:extLst>
          </p:cNvPr>
          <p:cNvSpPr/>
          <p:nvPr/>
        </p:nvSpPr>
        <p:spPr>
          <a:xfrm rot="9108953">
            <a:off x="4174373" y="2162828"/>
            <a:ext cx="880844" cy="1790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538E61-733F-45D7-B864-AE1218A7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97" y="1151846"/>
            <a:ext cx="5191125" cy="79057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834197" y="1151846"/>
            <a:ext cx="5191125" cy="790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0D4260-10EE-46A0-97C7-25E0179A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97" y="2609349"/>
            <a:ext cx="10601325" cy="1323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FDE694-92B2-4D4D-9F9E-1D3CD32E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64" y="4160857"/>
            <a:ext cx="1863885" cy="26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8120C-BA7B-497A-A14D-B4827413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de uma das categorias: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EFF03C-8E3C-4E34-887B-04742BD3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36" y="1428750"/>
            <a:ext cx="9767201" cy="503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0CAD3DE-C821-433F-81F3-327A7055CCE9}"/>
              </a:ext>
            </a:extLst>
          </p:cNvPr>
          <p:cNvSpPr txBox="1"/>
          <p:nvPr/>
        </p:nvSpPr>
        <p:spPr>
          <a:xfrm>
            <a:off x="1047471" y="314927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HTML: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9E2C92-6086-4A23-A0B3-E2D415CF878B}"/>
              </a:ext>
            </a:extLst>
          </p:cNvPr>
          <p:cNvSpPr txBox="1">
            <a:spLocks/>
          </p:cNvSpPr>
          <p:nvPr/>
        </p:nvSpPr>
        <p:spPr>
          <a:xfrm>
            <a:off x="1295400" y="212674"/>
            <a:ext cx="9601200" cy="56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Logo e </a:t>
            </a:r>
            <a:r>
              <a:rPr lang="pt-PT" sz="4000" dirty="0"/>
              <a:t>Menu</a:t>
            </a:r>
            <a:r>
              <a:rPr lang="pt-PT" sz="3600" dirty="0"/>
              <a:t> Horizontal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0F542E-292A-41EC-9F08-FD0E39806036}"/>
              </a:ext>
            </a:extLst>
          </p:cNvPr>
          <p:cNvSpPr txBox="1"/>
          <p:nvPr/>
        </p:nvSpPr>
        <p:spPr>
          <a:xfrm>
            <a:off x="8982637" y="868311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CSS: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72F442-0191-47E7-9260-B9922906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71" y="928174"/>
            <a:ext cx="7575259" cy="219064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6AB8A94-8081-48F4-BB72-0251E867EAD1}"/>
              </a:ext>
            </a:extLst>
          </p:cNvPr>
          <p:cNvSpPr/>
          <p:nvPr/>
        </p:nvSpPr>
        <p:spPr>
          <a:xfrm>
            <a:off x="1047471" y="1314633"/>
            <a:ext cx="7575258" cy="1804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6F4F7B-840B-49BD-8148-4977B090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38" y="3267996"/>
            <a:ext cx="5484717" cy="35519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9737B6D-EDA7-4E79-96CC-83C22FDCB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163" y="1265400"/>
            <a:ext cx="2469598" cy="4712397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F8ECEF5A-53F1-4FC5-864E-4978890EC580}"/>
              </a:ext>
            </a:extLst>
          </p:cNvPr>
          <p:cNvSpPr/>
          <p:nvPr/>
        </p:nvSpPr>
        <p:spPr>
          <a:xfrm rot="7278147">
            <a:off x="4217646" y="3268103"/>
            <a:ext cx="472451" cy="218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6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8120C-BA7B-497A-A14D-B4827413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Ranking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BB0321-67D9-4E2E-A8D4-27D85583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46" y="1428750"/>
            <a:ext cx="8537464" cy="52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39257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74</TotalTime>
  <Words>145</Words>
  <Application>Microsoft Office PowerPoint</Application>
  <PresentationFormat>Ecrã Panorâmico</PresentationFormat>
  <Paragraphs>48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19" baseType="lpstr">
      <vt:lpstr>Franklin Gothic Book</vt:lpstr>
      <vt:lpstr>Recorte</vt:lpstr>
      <vt:lpstr>Apresentação do PowerPoint</vt:lpstr>
      <vt:lpstr>Página Home</vt:lpstr>
      <vt:lpstr>Apresentação do PowerPoint</vt:lpstr>
      <vt:lpstr>Apresentação do PowerPoint</vt:lpstr>
      <vt:lpstr>Apresentação do PowerPoint</vt:lpstr>
      <vt:lpstr>Apresentação do PowerPoint</vt:lpstr>
      <vt:lpstr>Página de uma das categorias:</vt:lpstr>
      <vt:lpstr>Apresentação do PowerPoint</vt:lpstr>
      <vt:lpstr>Página Ranking</vt:lpstr>
      <vt:lpstr>Apresentação do PowerPoint</vt:lpstr>
      <vt:lpstr>Apresentação do PowerPoint</vt:lpstr>
      <vt:lpstr>Página About</vt:lpstr>
      <vt:lpstr>Apresentação do PowerPoint</vt:lpstr>
      <vt:lpstr>Apresentação do PowerPoint</vt:lpstr>
      <vt:lpstr>Apresentação do PowerPoint</vt:lpstr>
      <vt:lpstr>Apresentação do PowerPoint</vt:lpstr>
      <vt:lpstr>Validações W3C e XML Validator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Gonçalo-PC</dc:creator>
  <cp:lastModifiedBy>Gonçalo-PC</cp:lastModifiedBy>
  <cp:revision>25</cp:revision>
  <dcterms:created xsi:type="dcterms:W3CDTF">2021-01-07T16:21:47Z</dcterms:created>
  <dcterms:modified xsi:type="dcterms:W3CDTF">2021-01-11T15:01:47Z</dcterms:modified>
</cp:coreProperties>
</file>